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74" autoAdjust="0"/>
  </p:normalViewPr>
  <p:slideViewPr>
    <p:cSldViewPr snapToGrid="0" snapToObjects="1">
      <p:cViewPr varScale="1">
        <p:scale>
          <a:sx n="70" d="100"/>
          <a:sy n="70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3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3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33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0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8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9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9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6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1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7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rgret  Full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58" y="88900"/>
            <a:ext cx="4787900" cy="6667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94089" y="3684298"/>
            <a:ext cx="3603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nell Roundhand"/>
                <a:cs typeface="Snell Roundhand"/>
              </a:rPr>
              <a:t>Margaret Fuller</a:t>
            </a:r>
            <a:endParaRPr lang="en-US" sz="4000" dirty="0">
              <a:latin typeface="Snell Roundhand"/>
              <a:cs typeface="Snell Roundhand"/>
            </a:endParaRPr>
          </a:p>
        </p:txBody>
      </p:sp>
    </p:spTree>
    <p:extLst>
      <p:ext uri="{BB962C8B-B14F-4D97-AF65-F5344CB8AC3E}">
        <p14:creationId xmlns:p14="http://schemas.microsoft.com/office/powerpoint/2010/main" val="184579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-03--Cambridgeport-Hovey Tave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56" y="220231"/>
            <a:ext cx="8683511" cy="618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17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chael Angelo's Cypresses- Ro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987" y="95826"/>
            <a:ext cx="5480154" cy="664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40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merson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721" y="102977"/>
            <a:ext cx="4857834" cy="650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67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erson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211" y="114420"/>
            <a:ext cx="4915039" cy="658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erson 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992" y="153036"/>
            <a:ext cx="4846394" cy="648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7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erson 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824" y="125861"/>
            <a:ext cx="4949361" cy="66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98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sso's Oak- Ro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761" y="164477"/>
            <a:ext cx="5320240" cy="647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325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</Words>
  <Application>Microsoft Macintosh PowerPoint</Application>
  <PresentationFormat>On-screen Show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8</cp:revision>
  <dcterms:created xsi:type="dcterms:W3CDTF">2013-01-18T21:43:26Z</dcterms:created>
  <dcterms:modified xsi:type="dcterms:W3CDTF">2013-01-29T22:06:34Z</dcterms:modified>
</cp:coreProperties>
</file>