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74" autoAdjust="0"/>
  </p:normalViewPr>
  <p:slideViewPr>
    <p:cSldViewPr snapToGrid="0" snapToObjects="1">
      <p:cViewPr varScale="1">
        <p:scale>
          <a:sx n="111" d="100"/>
          <a:sy n="111" d="100"/>
        </p:scale>
        <p:origin x="-48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C076-E972-2B42-91B1-58662F7B3C64}" type="datetimeFigureOut">
              <a:rPr lang="en-US" smtClean="0"/>
              <a:t>1/29/13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E6A9A-9B4E-0241-B967-D13E3AC7D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430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C076-E972-2B42-91B1-58662F7B3C64}" type="datetimeFigureOut">
              <a:rPr lang="en-US" smtClean="0"/>
              <a:t>1/29/13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E6A9A-9B4E-0241-B967-D13E3AC7D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334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C076-E972-2B42-91B1-58662F7B3C64}" type="datetimeFigureOut">
              <a:rPr lang="en-US" smtClean="0"/>
              <a:t>1/29/13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E6A9A-9B4E-0241-B967-D13E3AC7D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331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C076-E972-2B42-91B1-58662F7B3C64}" type="datetimeFigureOut">
              <a:rPr lang="en-US" smtClean="0"/>
              <a:t>1/29/13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E6A9A-9B4E-0241-B967-D13E3AC7D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507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C076-E972-2B42-91B1-58662F7B3C64}" type="datetimeFigureOut">
              <a:rPr lang="en-US" smtClean="0"/>
              <a:t>1/29/13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E6A9A-9B4E-0241-B967-D13E3AC7D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781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C076-E972-2B42-91B1-58662F7B3C64}" type="datetimeFigureOut">
              <a:rPr lang="en-US" smtClean="0"/>
              <a:t>1/29/13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E6A9A-9B4E-0241-B967-D13E3AC7D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94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C076-E972-2B42-91B1-58662F7B3C64}" type="datetimeFigureOut">
              <a:rPr lang="en-US" smtClean="0"/>
              <a:t>1/29/13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E6A9A-9B4E-0241-B967-D13E3AC7D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187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C076-E972-2B42-91B1-58662F7B3C64}" type="datetimeFigureOut">
              <a:rPr lang="en-US" smtClean="0"/>
              <a:t>1/29/13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E6A9A-9B4E-0241-B967-D13E3AC7D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190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C076-E972-2B42-91B1-58662F7B3C64}" type="datetimeFigureOut">
              <a:rPr lang="en-US" smtClean="0"/>
              <a:t>1/29/13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E6A9A-9B4E-0241-B967-D13E3AC7D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793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C076-E972-2B42-91B1-58662F7B3C64}" type="datetimeFigureOut">
              <a:rPr lang="en-US" smtClean="0"/>
              <a:t>1/29/13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E6A9A-9B4E-0241-B967-D13E3AC7D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867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C076-E972-2B42-91B1-58662F7B3C64}" type="datetimeFigureOut">
              <a:rPr lang="en-US" smtClean="0"/>
              <a:t>1/29/13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E6A9A-9B4E-0241-B967-D13E3AC7D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516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7C076-E972-2B42-91B1-58662F7B3C64}" type="datetimeFigureOut">
              <a:rPr lang="en-US" smtClean="0"/>
              <a:t>1/29/13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E6A9A-9B4E-0241-B967-D13E3AC7D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3739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argret  Full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58" y="88900"/>
            <a:ext cx="4787900" cy="6667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194089" y="3684298"/>
            <a:ext cx="36038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Snell Roundhand"/>
                <a:cs typeface="Snell Roundhand"/>
              </a:rPr>
              <a:t>Margaret Fuller</a:t>
            </a:r>
            <a:endParaRPr lang="en-US" sz="4000" dirty="0">
              <a:latin typeface="Snell Roundhand"/>
              <a:cs typeface="Snell Roundhand"/>
            </a:endParaRPr>
          </a:p>
        </p:txBody>
      </p:sp>
    </p:spTree>
    <p:extLst>
      <p:ext uri="{BB962C8B-B14F-4D97-AF65-F5344CB8AC3E}">
        <p14:creationId xmlns:p14="http://schemas.microsoft.com/office/powerpoint/2010/main" val="1845794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1-03--Cambridgeport-Hovey Taver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56" y="220231"/>
            <a:ext cx="8683511" cy="6186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0174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ichael Angelo's Cypresses- Rom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892" y="95826"/>
            <a:ext cx="5480154" cy="664775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0169" y="4084764"/>
            <a:ext cx="313475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Snell Roundhand"/>
                <a:cs typeface="Snell Roundhand"/>
              </a:rPr>
              <a:t>Michael  Angelo’s Cypresses, Rome</a:t>
            </a:r>
            <a:endParaRPr lang="en-US" sz="3200" dirty="0">
              <a:latin typeface="Snell Roundhand"/>
              <a:cs typeface="Snell Roundhand"/>
            </a:endParaRPr>
          </a:p>
        </p:txBody>
      </p:sp>
    </p:spTree>
    <p:extLst>
      <p:ext uri="{BB962C8B-B14F-4D97-AF65-F5344CB8AC3E}">
        <p14:creationId xmlns:p14="http://schemas.microsoft.com/office/powerpoint/2010/main" val="2862940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asso's Oak- Rom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761" y="164477"/>
            <a:ext cx="5320240" cy="64761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0170" y="4317894"/>
            <a:ext cx="336357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Snell Roundhand"/>
                <a:cs typeface="Snell Roundhand"/>
              </a:rPr>
              <a:t>Tasso’s Oak, Rome</a:t>
            </a:r>
            <a:endParaRPr lang="en-US" sz="3200" dirty="0">
              <a:latin typeface="Snell Roundhand"/>
              <a:cs typeface="Snell Roundhand"/>
            </a:endParaRPr>
          </a:p>
        </p:txBody>
      </p:sp>
    </p:spTree>
    <p:extLst>
      <p:ext uri="{BB962C8B-B14F-4D97-AF65-F5344CB8AC3E}">
        <p14:creationId xmlns:p14="http://schemas.microsoft.com/office/powerpoint/2010/main" val="1661325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merson 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899" y="102977"/>
            <a:ext cx="4857834" cy="65038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4492" y="205955"/>
            <a:ext cx="447332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Snell Roundhand"/>
                <a:cs typeface="Snell Roundhand"/>
              </a:rPr>
              <a:t>Concord, Mass.</a:t>
            </a:r>
          </a:p>
          <a:p>
            <a:r>
              <a:rPr lang="en-US" sz="3200" dirty="0" smtClean="0">
                <a:latin typeface="Snell Roundhand"/>
                <a:cs typeface="Snell Roundhand"/>
              </a:rPr>
              <a:t>3 August 1850</a:t>
            </a:r>
          </a:p>
          <a:p>
            <a:endParaRPr lang="en-US" sz="3200" dirty="0" smtClean="0">
              <a:latin typeface="Snell Roundhand"/>
              <a:cs typeface="Snell Roundhand"/>
            </a:endParaRPr>
          </a:p>
          <a:p>
            <a:r>
              <a:rPr lang="en-US" sz="3200" dirty="0" smtClean="0">
                <a:latin typeface="Snell Roundhand"/>
                <a:cs typeface="Snell Roundhand"/>
              </a:rPr>
              <a:t>Hugh Maxwell, Esq.</a:t>
            </a:r>
          </a:p>
          <a:p>
            <a:r>
              <a:rPr lang="en-US" sz="3200" dirty="0" smtClean="0">
                <a:latin typeface="Snell Roundhand"/>
                <a:cs typeface="Snell Roundhand"/>
              </a:rPr>
              <a:t>Collector of New York</a:t>
            </a:r>
          </a:p>
          <a:p>
            <a:endParaRPr lang="en-US" sz="3200" dirty="0">
              <a:latin typeface="Snell Roundhand"/>
              <a:cs typeface="Snell Roundhand"/>
            </a:endParaRPr>
          </a:p>
          <a:p>
            <a:r>
              <a:rPr lang="en-US" sz="3200" dirty="0" smtClean="0">
                <a:latin typeface="Snell Roundhand"/>
                <a:cs typeface="Snell Roundhand"/>
              </a:rPr>
              <a:t>Dear Sir,</a:t>
            </a:r>
            <a:endParaRPr lang="en-US" sz="3200" dirty="0">
              <a:latin typeface="Snell Roundhand"/>
              <a:cs typeface="Snell Roundhand"/>
            </a:endParaRPr>
          </a:p>
        </p:txBody>
      </p:sp>
    </p:spTree>
    <p:extLst>
      <p:ext uri="{BB962C8B-B14F-4D97-AF65-F5344CB8AC3E}">
        <p14:creationId xmlns:p14="http://schemas.microsoft.com/office/powerpoint/2010/main" val="1305067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merson 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932" y="114420"/>
            <a:ext cx="4915039" cy="658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83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merson 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626" y="153036"/>
            <a:ext cx="4846394" cy="648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077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merson 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34" y="125861"/>
            <a:ext cx="4949361" cy="662641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97057" y="3578951"/>
            <a:ext cx="35580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Snell Roundhand"/>
                <a:cs typeface="Snell Roundhand"/>
              </a:rPr>
              <a:t>Respectfully,</a:t>
            </a:r>
          </a:p>
          <a:p>
            <a:r>
              <a:rPr lang="en-US" sz="3200" dirty="0" smtClean="0">
                <a:latin typeface="Snell Roundhand"/>
                <a:cs typeface="Snell Roundhand"/>
              </a:rPr>
              <a:t>Your obedient servant,</a:t>
            </a:r>
          </a:p>
          <a:p>
            <a:r>
              <a:rPr lang="en-US" sz="3200" dirty="0" smtClean="0">
                <a:latin typeface="Snell Roundhand"/>
                <a:cs typeface="Snell Roundhand"/>
              </a:rPr>
              <a:t>R. Waldo Emerson</a:t>
            </a:r>
            <a:endParaRPr lang="en-US" sz="3200" dirty="0">
              <a:latin typeface="Snell Roundhand"/>
              <a:cs typeface="Snell Roundhand"/>
            </a:endParaRPr>
          </a:p>
        </p:txBody>
      </p:sp>
    </p:spTree>
    <p:extLst>
      <p:ext uri="{BB962C8B-B14F-4D97-AF65-F5344CB8AC3E}">
        <p14:creationId xmlns:p14="http://schemas.microsoft.com/office/powerpoint/2010/main" val="33247989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40</Words>
  <Application>Microsoft Macintosh PowerPoint</Application>
  <PresentationFormat>On-screen Show (4:3)</PresentationFormat>
  <Paragraphs>13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6</cp:revision>
  <dcterms:created xsi:type="dcterms:W3CDTF">2013-01-18T21:43:26Z</dcterms:created>
  <dcterms:modified xsi:type="dcterms:W3CDTF">2013-01-29T22:04:17Z</dcterms:modified>
</cp:coreProperties>
</file>